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CC3B4D-1482-9966-DB5E-A60172E5180D}" v="31" dt="2025-03-20T14:20:47.9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16465"/>
            <a:ext cx="9144000" cy="23876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Meeting PowerPoint attachment example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Meeting PowerPoint attachment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11</cp:revision>
  <dcterms:created xsi:type="dcterms:W3CDTF">2025-03-20T14:19:38Z</dcterms:created>
  <dcterms:modified xsi:type="dcterms:W3CDTF">2025-03-20T14:22:13Z</dcterms:modified>
</cp:coreProperties>
</file>